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2" r:id="rId27"/>
    <p:sldId id="283" r:id="rId28"/>
    <p:sldId id="284" r:id="rId29"/>
    <p:sldId id="281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289" r:id="rId45"/>
    <p:sldId id="298" r:id="rId46"/>
    <p:sldId id="301" r:id="rId47"/>
    <p:sldId id="302" r:id="rId48"/>
    <p:sldId id="303" r:id="rId49"/>
    <p:sldId id="305" r:id="rId50"/>
    <p:sldId id="304" r:id="rId51"/>
    <p:sldId id="306" r:id="rId52"/>
    <p:sldId id="308" r:id="rId53"/>
    <p:sldId id="307" r:id="rId54"/>
    <p:sldId id="309" r:id="rId55"/>
    <p:sldId id="310" r:id="rId56"/>
    <p:sldId id="311" r:id="rId57"/>
    <p:sldId id="313" r:id="rId58"/>
    <p:sldId id="312" r:id="rId59"/>
    <p:sldId id="314" r:id="rId60"/>
    <p:sldId id="315" r:id="rId61"/>
    <p:sldId id="316" r:id="rId62"/>
    <p:sldId id="318" r:id="rId63"/>
    <p:sldId id="319" r:id="rId64"/>
    <p:sldId id="320" r:id="rId65"/>
    <p:sldId id="321" r:id="rId66"/>
    <p:sldId id="322" r:id="rId67"/>
    <p:sldId id="323" r:id="rId68"/>
    <p:sldId id="317" r:id="rId69"/>
    <p:sldId id="324" r:id="rId70"/>
    <p:sldId id="326" r:id="rId71"/>
    <p:sldId id="325" r:id="rId72"/>
    <p:sldId id="327" r:id="rId73"/>
    <p:sldId id="32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3EE07-8D1B-4257-A941-70C230BC021C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29F5E-8995-4EB7-9F7E-373EBCC6C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1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71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1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24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2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58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9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54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7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1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61EFC-7177-4DF0-BAC4-821AF7873C3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4990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6D470-B310-41B3-BA92-144ED6EC3BB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1547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2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5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6C676-37BA-4877-A0A2-8AF3EB15EEE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011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7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37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7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5FEA-668C-4622-801C-72BAD6C49D4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4307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EDE26-52AC-4240-B170-F9DB038A36B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5229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232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236FC-9FA5-4AC4-8E8F-5E169C5BD91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4487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449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57158-E05C-4452-B017-44880F44D17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09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85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BEDCE-E1C7-4DEF-ADF8-5EA0897CCF4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27658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F34EA-DFA3-4C2D-8483-1467FF027BD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6969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864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487E3-D0B3-436A-A4C2-BE2C801B89C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6252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08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84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56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22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4E955-0061-4E5A-A892-278B967932D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23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4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8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73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4E955-0061-4E5A-A892-278B967932D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35358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8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30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89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738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94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39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67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77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97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DA654-1730-411D-8107-9444EE91310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74093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A471E-4886-43CC-B431-CEC297ED7DD2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39160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000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ADA6E-1BEB-41E5-8129-9E92F6AC6155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05713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ED5C-0BBF-4650-B33C-C2F43E5C6AD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628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ED5C-0BBF-4650-B33C-C2F43E5C6AD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378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440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3A7ED-61A1-43A9-8717-D76180E485B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294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00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763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28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B4251-F729-449C-9CB4-8F71E3C72E3D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62405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862B5-CA8D-4AC4-9790-340534B03C6F}" type="slidenum">
              <a:rPr lang="en-US"/>
              <a:pPr/>
              <a:t>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9830B461-6C9B-4645-9D85-720046F5B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3697-1B30-4262-9A0C-425A7F43E9BE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>Rocks and Minerals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pangaeantreasures.com/oscommerce/images/minera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763000" cy="431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Notes and PowerPoints\Unit 3 Rocks and Minerals\Rock Packet Pics\Copy of Copy of 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1016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381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way a mineral reflects light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981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Looks like a metal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429000"/>
            <a:ext cx="404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Does not look like a metal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ireflyforest.net/images/firefly/2006/April/ga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343400" cy="4343400"/>
          </a:xfrm>
          <a:prstGeom prst="rect">
            <a:avLst/>
          </a:prstGeom>
          <a:noFill/>
        </p:spPr>
      </p:pic>
      <p:pic>
        <p:nvPicPr>
          <p:cNvPr id="30724" name="Picture 4" descr="http://scienceforall.com/Activities_Students/rocks_mins/Mineral_images/feldsp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558" y="2105660"/>
            <a:ext cx="4546442" cy="40665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838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Metallic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838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Non-Metallic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351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minerals ability to scratch or be scratched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4384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See if mineral scratches a glass plate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05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*If it scratches glass = its harder than glass*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 minerals placed in order of hardness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10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Higher numbers scratch lower numbers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5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ability of a mineral to break along smooth flat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667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Look at a mineral carefully and check if light is reflecting off flat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ehow.com/images/GlobalPhoto/Articles/5317598/328030-main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</p:spPr>
      </p:pic>
      <p:pic>
        <p:nvPicPr>
          <p:cNvPr id="43012" name="Picture 4" descr="http://www.mineral.org.au/news/icesp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5200" cy="3200400"/>
          </a:xfrm>
          <a:prstGeom prst="rect">
            <a:avLst/>
          </a:prstGeom>
          <a:noFill/>
        </p:spPr>
      </p:pic>
      <p:pic>
        <p:nvPicPr>
          <p:cNvPr id="43014" name="Picture 6" descr="http://skywalker.cochise.edu/wellerr/mineral/feldspar/6orthoclase-cleavag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87932"/>
            <a:ext cx="5562600" cy="4870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457200"/>
            <a:ext cx="2259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Cleavage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5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ability of a mineral to break along smooth flat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667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Look at a mineral carefully and check if light is reflecting off flat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953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When a mineral breaks into pieces with uneven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ra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89998"/>
            <a:ext cx="8382000" cy="5868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352800" y="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Fracture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609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Elements that make up a mineral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447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Quartz composition = SiO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248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457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Unique properties some minerals have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667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Halite = tastes salty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733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Calcite= bubbles with </a:t>
            </a:r>
            <a:r>
              <a:rPr lang="en-US" sz="2800" b="1" dirty="0" err="1" smtClean="0">
                <a:solidFill>
                  <a:srgbClr val="FF0000"/>
                </a:solidFill>
              </a:rPr>
              <a:t>HCl</a:t>
            </a:r>
            <a:r>
              <a:rPr lang="en-US" sz="2800" b="1" dirty="0" smtClean="0">
                <a:solidFill>
                  <a:srgbClr val="FF0000"/>
                </a:solidFill>
              </a:rPr>
              <a:t> (hydrochloric acid)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geology.csupomona.edu/alert/mineral/ac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3041"/>
            <a:ext cx="9144000" cy="539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library.thinkquest.org/C005277/images/birthsto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05946"/>
            <a:ext cx="9372600" cy="503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D:\Notes and PowerPoints\Unit 3 Rocks and Minerals\Rock Packet Pics\Rocks and Minerals REAL_Pag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01996" y="381000"/>
            <a:ext cx="47420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Physical and </a:t>
            </a:r>
            <a:r>
              <a:rPr lang="en-US" sz="2600" b="1" dirty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hemical properties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295400"/>
            <a:ext cx="112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silicon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21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oxygen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sa Images\Tasa Vol. 1\with type\1024x768\TGA019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Notes and PowerPoints\Unit 3 Rocks and Minerals\Rock Packet Pics\Rocks and Minerals REAL_Pag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688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066800"/>
            <a:ext cx="5408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Internal arrangement of atoms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43400"/>
            <a:ext cx="129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jewelry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340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Cutting hard substances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267200"/>
            <a:ext cx="172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Pencil lead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648200"/>
            <a:ext cx="1486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lubricant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sa Images\Tasa Vol. 1\with type\1024x768\TGA015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709152" cy="6531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Notes and PowerPoints\Unit 3 Rocks and Minerals\Rock Packet Pics\Rocks and Minerals REAL_Pag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83783" y="609600"/>
            <a:ext cx="194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verywhere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600200"/>
            <a:ext cx="110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Dozen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505200"/>
            <a:ext cx="148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inerals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419600"/>
            <a:ext cx="2416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Building blocks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5334000"/>
            <a:ext cx="79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410200"/>
            <a:ext cx="165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limestone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Complete pages 6-7 in notes packet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Watch You Tube Videos 3.1, ESRT 16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turn_your_mind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584835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Three Classifications</a:t>
            </a:r>
          </a:p>
          <a:p>
            <a:pPr algn="ctr">
              <a:defRPr/>
            </a:pPr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of Rocks are: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286000" y="2705100"/>
            <a:ext cx="3048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4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igneous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5791200" y="5029200"/>
            <a:ext cx="3048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metamorphic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191000" y="3810000"/>
            <a:ext cx="3048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sedimentary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turn_your_mind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2514600" y="609600"/>
            <a:ext cx="6629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How are rocks identified?</a:t>
            </a: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2819400" y="15240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By their…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43200" y="2362200"/>
            <a:ext cx="2776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1) Composition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19400" y="3200400"/>
            <a:ext cx="1882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2) Texture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267200"/>
            <a:ext cx="840898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</a:rPr>
              <a:t>Texture</a:t>
            </a:r>
            <a:r>
              <a:rPr lang="en-US" sz="3200" b="1" dirty="0">
                <a:solidFill>
                  <a:schemeClr val="bg1"/>
                </a:solidFill>
              </a:rPr>
              <a:t> is not how the rock feels but the size, shape and arrangement of the materials the rock is composed of.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ock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157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0"/>
            <a:ext cx="3410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Sedimentary Rocks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pic>
        <p:nvPicPr>
          <p:cNvPr id="57346" name="Picture 2" descr="D:\Notes and PowerPoints\Unit 3 Rocks and Minerals\Rock Packet Pics\Copy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67386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990600"/>
            <a:ext cx="89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clasts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raig\Desktop\scan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388"/>
            <a:ext cx="9144000" cy="5589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onglome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993"/>
            <a:ext cx="9144000" cy="67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0"/>
            <a:ext cx="3410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Sedimentary Rocks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pic>
        <p:nvPicPr>
          <p:cNvPr id="57346" name="Picture 2" descr="D:\Notes and PowerPoints\Unit 3 Rocks and Minerals\Rock Packet Pics\Copy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67386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990600"/>
            <a:ext cx="89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clasts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733800"/>
            <a:ext cx="7681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Cementation and Compactions of rock sediments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410200"/>
            <a:ext cx="5741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Chemical precipitates from a solution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otes and PowerPoints\Unit 3 Rocks and Minerals\Rock Packet Pics\Copy (2)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</p:spPr>
      </p:pic>
      <p:sp>
        <p:nvSpPr>
          <p:cNvPr id="5" name="WordArt 6" descr="2379_50210"/>
          <p:cNvSpPr>
            <a:spLocks noChangeArrowheads="1" noChangeShapeType="1" noTextEdit="1"/>
          </p:cNvSpPr>
          <p:nvPr/>
        </p:nvSpPr>
        <p:spPr bwMode="auto">
          <a:xfrm>
            <a:off x="2895600" y="1143000"/>
            <a:ext cx="4248150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7200" kern="10" spc="1441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watery</a:t>
            </a:r>
          </a:p>
        </p:txBody>
      </p:sp>
      <p:pic>
        <p:nvPicPr>
          <p:cNvPr id="1028" name="Picture 4" descr="http://www.telaviv-insider.co.il/images/beach-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799" y="2514599"/>
            <a:ext cx="5791201" cy="434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Notes and PowerPoints\Unit 3 Rocks and Minerals\Rock Packet Pics\Copy (2)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52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441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Clear layering of sediments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377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Found in rock outcrops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5L9912_SM25-grand_can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0828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ridp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999"/>
            <a:ext cx="9144000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Notes and PowerPoints\Unit 3 Rocks and Minerals\Rock Packet Pics\Copy (2)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52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441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Clear layering of sediments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377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Found in rock outcrops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505200"/>
            <a:ext cx="346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Pieces of other rocks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brec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Notes and PowerPoints\Unit 3 Rocks and Minerals\Rock Packet Pics\Copy (2)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52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441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Clear layering of sediments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377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Found in rock outcrops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505200"/>
            <a:ext cx="346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Pieces of other rocks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486400"/>
            <a:ext cx="5870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The remains of once living organisms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eurypte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08025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304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Minerals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Notes and PowerPoints\Unit 3 Rocks and Minerals\Rock Packet Pics\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76819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Naturally Occurring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88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Inorganic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029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Found as a solid in nature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7432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Formed from elements or compounds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5720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Definite chemical make up and regular atomic structure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9144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flor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24000"/>
            <a:ext cx="441789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Slid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Slid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10941"/>
            <a:ext cx="4495800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8" descr="T62879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coqu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2879"/>
            <a:ext cx="4876800" cy="36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http://www.eram.k12.ny.us/education/sctemp/47599442ab8e5070f121df9cd8bba399/1255982708/sedimentary.swf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4114800"/>
            <a:ext cx="362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Animated sedimentary rocks </a:t>
            </a:r>
            <a:r>
              <a:rPr lang="en-US" sz="2000" dirty="0" err="1" smtClean="0">
                <a:solidFill>
                  <a:srgbClr val="FFFF00"/>
                </a:solidFill>
              </a:rPr>
              <a:t>esrt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600200"/>
            <a:ext cx="6739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FF00"/>
                </a:solidFill>
              </a:rPr>
              <a:t>Complete </a:t>
            </a:r>
            <a:r>
              <a:rPr lang="en-US" sz="2800" dirty="0" smtClean="0">
                <a:solidFill>
                  <a:srgbClr val="FFFF00"/>
                </a:solidFill>
              </a:rPr>
              <a:t>pages 8-10 </a:t>
            </a:r>
            <a:r>
              <a:rPr lang="en-US" sz="2800" dirty="0">
                <a:solidFill>
                  <a:srgbClr val="FFFF00"/>
                </a:solidFill>
              </a:rPr>
              <a:t>in notes packet</a:t>
            </a:r>
          </a:p>
          <a:p>
            <a:pPr>
              <a:buNone/>
            </a:pPr>
            <a:r>
              <a:rPr lang="en-US" sz="2800" dirty="0">
                <a:solidFill>
                  <a:srgbClr val="FFFF00"/>
                </a:solidFill>
              </a:rPr>
              <a:t>Watch You Tube Videos </a:t>
            </a:r>
            <a:r>
              <a:rPr lang="en-US" sz="2800" dirty="0" smtClean="0">
                <a:solidFill>
                  <a:srgbClr val="FFFF00"/>
                </a:solidFill>
              </a:rPr>
              <a:t>3.2, </a:t>
            </a:r>
            <a:r>
              <a:rPr lang="en-US" sz="2800" dirty="0">
                <a:solidFill>
                  <a:srgbClr val="FFFF00"/>
                </a:solidFill>
              </a:rPr>
              <a:t>ESRT </a:t>
            </a:r>
            <a:r>
              <a:rPr lang="en-US" sz="2800" dirty="0" smtClean="0">
                <a:solidFill>
                  <a:srgbClr val="FFFF00"/>
                </a:solidFill>
              </a:rPr>
              <a:t>7a, ESRT 6a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0"/>
            <a:ext cx="288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Igneous Rocks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89090" name="Picture 2" descr="http://www.odt.co.nz/files/story/2008/04/Lava_at_Kilauea_Mediu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2665"/>
            <a:ext cx="9144000" cy="610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ock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157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Notes and PowerPoints\Unit 3 Rocks and Minerals\Rock Packet Pics\Copy of Rocks and Minerals REAL_Pag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81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Forms from the solidification of molten material (magma)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0" y="304800"/>
            <a:ext cx="381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literarysalt.com/sharoncarter/fullsize/magma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2800"/>
            <a:ext cx="4065528" cy="300397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267200" y="4876800"/>
            <a:ext cx="6858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volcano.oregonstate.edu/vwdocs/vwlessons/rocks_pics/basa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429000"/>
            <a:ext cx="41148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D:\Notes and PowerPoints\Unit 3 Rocks and Minerals\Rock Packet Pics\Copy (2) of Rocks and Minerals REAL_Pag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37849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Plutonic (inside the earth)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279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Slow to very slow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800600"/>
            <a:ext cx="106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Large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336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Coarse to very coarse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-7938"/>
            <a:ext cx="83058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otes and PowerPoints\Unit 3 Rocks and Minerals\Rock Packet Pics\Copy of Copy of 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2667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838200"/>
            <a:ext cx="1544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physical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914400"/>
            <a:ext cx="15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chemical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These are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Luster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Hardness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Cleavage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Color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Composition</a:t>
            </a:r>
          </a:p>
          <a:p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skywalker.cochise.edu/wellerr/mineral/fluorite/6fluorite-douglass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10538"/>
            <a:ext cx="6172200" cy="434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Intrusive Igneous Rocks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115714" name="Picture 2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</p:spPr>
      </p:pic>
      <p:pic>
        <p:nvPicPr>
          <p:cNvPr id="115716" name="Picture 4" descr="http://geology.com/rocks/pictures/gabb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343400"/>
            <a:ext cx="3025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Big crystals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D:\Notes and PowerPoints\Unit 3 Rocks and Minerals\Rock Packet Pics\Copy (2) of Rocks and Minerals REAL_Pag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37849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Plutonic (inside the earth)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279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Slow to very slow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800600"/>
            <a:ext cx="106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Large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336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Coarse to very coarse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5633" y="2667000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Volcanic (on the surface)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657600"/>
            <a:ext cx="253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Fast to very fast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144" y="4724400"/>
            <a:ext cx="368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Small to non-crystalline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5715000"/>
            <a:ext cx="2182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Glassy to fine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-7938"/>
            <a:ext cx="83058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Extrusive Igneous Rocks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120834" name="Picture 2" descr="http://geology.com/rocks/pictures/ba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953000" cy="3714750"/>
          </a:xfrm>
          <a:prstGeom prst="rect">
            <a:avLst/>
          </a:prstGeom>
          <a:noFill/>
        </p:spPr>
      </p:pic>
      <p:pic>
        <p:nvPicPr>
          <p:cNvPr id="120836" name="Picture 4" descr="http://www.answersincreation.org/curriculum/geology/images/Obsid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2705100"/>
            <a:ext cx="4152900" cy="4152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800600"/>
            <a:ext cx="3511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Small crystals, or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glassy texture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exasbeyondhistory.net/villagers/hank1/images/sco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69703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Another identification clue for Igneous Rocks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838200"/>
            <a:ext cx="662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Vesicular Texture (it has gas pockets)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Complete pages </a:t>
            </a:r>
            <a:r>
              <a:rPr lang="en-US" dirty="0" smtClean="0">
                <a:solidFill>
                  <a:srgbClr val="FFFF00"/>
                </a:solidFill>
              </a:rPr>
              <a:t>11-13 </a:t>
            </a:r>
            <a:r>
              <a:rPr lang="en-US" dirty="0">
                <a:solidFill>
                  <a:srgbClr val="FFFF00"/>
                </a:solidFill>
              </a:rPr>
              <a:t>in notes packet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Watch You Tube Videos </a:t>
            </a:r>
            <a:r>
              <a:rPr lang="en-US" dirty="0" smtClean="0">
                <a:solidFill>
                  <a:srgbClr val="FFFF00"/>
                </a:solidFill>
              </a:rPr>
              <a:t>3.3, </a:t>
            </a:r>
            <a:r>
              <a:rPr lang="en-US" dirty="0">
                <a:solidFill>
                  <a:srgbClr val="FFFF00"/>
                </a:solidFill>
              </a:rPr>
              <a:t>ESRT </a:t>
            </a:r>
            <a:r>
              <a:rPr lang="en-US" dirty="0" smtClean="0">
                <a:solidFill>
                  <a:srgbClr val="FFFF00"/>
                </a:solidFill>
              </a:rPr>
              <a:t>6b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0"/>
            <a:ext cx="39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Metamorphic Rocks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124932" name="Picture 4" descr="http://geomaps.wr.usgs.gov/socal/geology/transverse_ranges/images/folded_ge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950"/>
            <a:ext cx="91440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ock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157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D:\Notes and PowerPoints\Unit 3 Rocks and Minerals\Rock Packet Pics\Copy of 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524000"/>
            <a:ext cx="650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By extreme heat and/or pressure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0052" name="Picture 4" descr="http://www.scienceclarified.com/landforms/images/ueol_02_img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489200"/>
            <a:ext cx="3962400" cy="436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510172">
            <a:off x="435978" y="4041195"/>
            <a:ext cx="451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Mountain forming events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05600" y="1600200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Igneous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marlimillerphoto.com/images/Met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0" y="2733675"/>
            <a:ext cx="619125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Notes and PowerPoints\Unit 3 Rocks and Minerals\Rock Packet Pics\Copy of Copy of 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39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09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>
                <a:solidFill>
                  <a:srgbClr val="FF0000"/>
                </a:solidFill>
              </a:rPr>
              <a:t>Easiest to recognize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143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*The worst property for mineral ID</a:t>
            </a:r>
            <a:r>
              <a:rPr lang="en-US" sz="2800" b="1" dirty="0" smtClean="0">
                <a:solidFill>
                  <a:srgbClr val="FF0000"/>
                </a:solidFill>
              </a:rPr>
              <a:t>* because,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Comes in many different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971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Can be transparent along with many 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09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Large areas of rock that undergoes intense heat and pressure.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4273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Mountain  Building Events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</a:rPr>
              <a:t>Molten rock comes in contact with surrounding rocks and heat alters it.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19800"/>
            <a:ext cx="384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 Does not melt the rock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375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Minerals are aligned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590800"/>
            <a:ext cx="876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Banding, type of foliation with bands of white and black minerals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biggnei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5474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garnet_biot_qtzfsp_gne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415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375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Minerals are aligned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590800"/>
            <a:ext cx="876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Banding, type of foliation with bands of white and black minerals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19600"/>
            <a:ext cx="2498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Folded Layers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neis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725"/>
            <a:ext cx="9144000" cy="667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cf0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scf06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3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914400"/>
            <a:ext cx="136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Garnet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057400"/>
            <a:ext cx="1015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Mica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garnet_99-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ldweb.uwp.edu/academic/geology/workshop/images3/quart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93" y="685800"/>
            <a:ext cx="8477907" cy="617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Different samples of Quartz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www.thunderhealing.org/rock/muscov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11"/>
            <a:ext cx="6781800" cy="684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://www.es.ucl.ac.uk/schools/Glossary/sch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2368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Complete </a:t>
            </a:r>
            <a:r>
              <a:rPr lang="en-US" dirty="0" smtClean="0">
                <a:solidFill>
                  <a:srgbClr val="FFFF00"/>
                </a:solidFill>
              </a:rPr>
              <a:t>page 15 </a:t>
            </a:r>
            <a:r>
              <a:rPr lang="en-US" dirty="0">
                <a:solidFill>
                  <a:srgbClr val="FFFF00"/>
                </a:solidFill>
              </a:rPr>
              <a:t>in notes packet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Watch You Tube Videos </a:t>
            </a:r>
            <a:r>
              <a:rPr lang="en-US" dirty="0" smtClean="0">
                <a:solidFill>
                  <a:srgbClr val="FFFF00"/>
                </a:solidFill>
              </a:rPr>
              <a:t>3.4, </a:t>
            </a:r>
            <a:r>
              <a:rPr lang="en-US" dirty="0">
                <a:solidFill>
                  <a:srgbClr val="FFFF00"/>
                </a:solidFill>
              </a:rPr>
              <a:t>ESRT </a:t>
            </a:r>
            <a:r>
              <a:rPr lang="en-US" dirty="0" smtClean="0">
                <a:solidFill>
                  <a:srgbClr val="FFFF00"/>
                </a:solidFill>
              </a:rPr>
              <a:t>7b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Notes and PowerPoints\Unit 3 Rocks and Minerals\Rock Packet Pics\Copy of Copy of 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39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09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*The worst property for mineral ID*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Easiest to recognize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Comes in many different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971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Can be transparent along with many 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648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color of a minerals powder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3340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Rub a mineral across a piece of ceramic tile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7" name="Picture 11" descr="pyritestr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0346"/>
            <a:ext cx="3733800" cy="3587654"/>
          </a:xfrm>
          <a:prstGeom prst="rect">
            <a:avLst/>
          </a:prstGeom>
          <a:noFill/>
        </p:spPr>
      </p:pic>
      <p:pic>
        <p:nvPicPr>
          <p:cNvPr id="75789" name="Picture 13" descr="galenastre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45222" cy="3609939"/>
          </a:xfrm>
          <a:prstGeom prst="rect">
            <a:avLst/>
          </a:prstGeom>
          <a:noFill/>
        </p:spPr>
      </p:pic>
      <p:pic>
        <p:nvPicPr>
          <p:cNvPr id="75791" name="Picture 15" descr="hematitestre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90650"/>
            <a:ext cx="5410200" cy="5072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62600" y="381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Streak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687</Words>
  <Application>Microsoft Office PowerPoint</Application>
  <PresentationFormat>On-screen Show (4:3)</PresentationFormat>
  <Paragraphs>208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Arial Black</vt:lpstr>
      <vt:lpstr>Calibri</vt:lpstr>
      <vt:lpstr>Impact</vt:lpstr>
      <vt:lpstr>Office Theme</vt:lpstr>
      <vt:lpstr>Rocks and Minerals</vt:lpstr>
      <vt:lpstr>PowerPoint Presentation</vt:lpstr>
      <vt:lpstr>PowerPoint Presentation</vt:lpstr>
      <vt:lpstr>Minerals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http://www.eram.k12.ny.us/education/sctemp/47599442ab8e5070f121df9cd8bba399/1255982708/sedimentary.swf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Intrusive Igneous Rocks</vt:lpstr>
      <vt:lpstr>PowerPoint Presentation</vt:lpstr>
      <vt:lpstr>PowerPoint Presentation</vt:lpstr>
      <vt:lpstr>Extrusive Igneous Rocks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page 15 in notes packet Watch You Tube Videos 3.4, ESRT 7b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and Minerals</dc:title>
  <dc:creator>Valued Acer Customer</dc:creator>
  <cp:lastModifiedBy>Melissa Brown-Nienburg</cp:lastModifiedBy>
  <cp:revision>94</cp:revision>
  <dcterms:created xsi:type="dcterms:W3CDTF">2009-10-18T20:37:58Z</dcterms:created>
  <dcterms:modified xsi:type="dcterms:W3CDTF">2018-10-18T13:19:58Z</dcterms:modified>
</cp:coreProperties>
</file>